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2763-9497-4059-AC4B-EA3CFB84D39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682F-472D-4E72-8083-90D5CE5A7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57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2763-9497-4059-AC4B-EA3CFB84D39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682F-472D-4E72-8083-90D5CE5A7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06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2763-9497-4059-AC4B-EA3CFB84D39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682F-472D-4E72-8083-90D5CE5A7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74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2763-9497-4059-AC4B-EA3CFB84D39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682F-472D-4E72-8083-90D5CE5A7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69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2763-9497-4059-AC4B-EA3CFB84D39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682F-472D-4E72-8083-90D5CE5A7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81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2763-9497-4059-AC4B-EA3CFB84D39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682F-472D-4E72-8083-90D5CE5A7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71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2763-9497-4059-AC4B-EA3CFB84D39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682F-472D-4E72-8083-90D5CE5A7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34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2763-9497-4059-AC4B-EA3CFB84D39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682F-472D-4E72-8083-90D5CE5A7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3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2763-9497-4059-AC4B-EA3CFB84D39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682F-472D-4E72-8083-90D5CE5A7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60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2763-9497-4059-AC4B-EA3CFB84D39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682F-472D-4E72-8083-90D5CE5A7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20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2763-9497-4059-AC4B-EA3CFB84D39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682F-472D-4E72-8083-90D5CE5A7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71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B52763-9497-4059-AC4B-EA3CFB84D39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54682F-472D-4E72-8083-90D5CE5A7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74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5B0013A-B560-E78A-8A55-45A1F73C17B1}"/>
              </a:ext>
            </a:extLst>
          </p:cNvPr>
          <p:cNvSpPr/>
          <p:nvPr/>
        </p:nvSpPr>
        <p:spPr>
          <a:xfrm>
            <a:off x="0" y="0"/>
            <a:ext cx="9906000" cy="1504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D9F7181-02F6-6758-C414-EF494561B3A0}"/>
              </a:ext>
            </a:extLst>
          </p:cNvPr>
          <p:cNvSpPr/>
          <p:nvPr/>
        </p:nvSpPr>
        <p:spPr>
          <a:xfrm>
            <a:off x="47625" y="47625"/>
            <a:ext cx="9791700" cy="13716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D430A7-B7C9-27AF-6265-CFEA5DB72048}"/>
              </a:ext>
            </a:extLst>
          </p:cNvPr>
          <p:cNvSpPr txBox="1"/>
          <p:nvPr/>
        </p:nvSpPr>
        <p:spPr>
          <a:xfrm>
            <a:off x="670843" y="18454"/>
            <a:ext cx="3137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 タ ッ フ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A4B1F80-FAAC-F857-3D92-1579C2E15B48}"/>
              </a:ext>
            </a:extLst>
          </p:cNvPr>
          <p:cNvSpPr txBox="1"/>
          <p:nvPr/>
        </p:nvSpPr>
        <p:spPr>
          <a:xfrm>
            <a:off x="4349043" y="-150435"/>
            <a:ext cx="46955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 募 集</a:t>
            </a:r>
          </a:p>
        </p:txBody>
      </p:sp>
      <p:sp>
        <p:nvSpPr>
          <p:cNvPr id="15" name="六角形 14">
            <a:extLst>
              <a:ext uri="{FF2B5EF4-FFF2-40B4-BE49-F238E27FC236}">
                <a16:creationId xmlns:a16="http://schemas.microsoft.com/office/drawing/2014/main" id="{167E79C9-E20A-ED84-68EB-D14545A4897E}"/>
              </a:ext>
            </a:extLst>
          </p:cNvPr>
          <p:cNvSpPr/>
          <p:nvPr/>
        </p:nvSpPr>
        <p:spPr>
          <a:xfrm>
            <a:off x="263389" y="989409"/>
            <a:ext cx="4085654" cy="255568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82126F7-B8B9-3490-04EE-104B307A5BAC}"/>
              </a:ext>
            </a:extLst>
          </p:cNvPr>
          <p:cNvSpPr txBox="1"/>
          <p:nvPr/>
        </p:nvSpPr>
        <p:spPr>
          <a:xfrm>
            <a:off x="359805" y="941784"/>
            <a:ext cx="3911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A5002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レッフェル佐賀店</a:t>
            </a:r>
            <a:r>
              <a:rPr kumimoji="1" lang="ja-JP" altLang="en-US" sz="1200" dirty="0">
                <a:solidFill>
                  <a:srgbClr val="A5002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（佐賀大和温泉ホテルアマンディ内）</a:t>
            </a:r>
            <a:endParaRPr kumimoji="1" lang="ja-JP" altLang="en-US" sz="1600" dirty="0">
              <a:solidFill>
                <a:srgbClr val="A5002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191211AF-3A78-34F4-1C6C-FDB7DF327071}"/>
              </a:ext>
            </a:extLst>
          </p:cNvPr>
          <p:cNvSpPr/>
          <p:nvPr/>
        </p:nvSpPr>
        <p:spPr>
          <a:xfrm>
            <a:off x="4604851" y="1586241"/>
            <a:ext cx="1057275" cy="104019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70A2C19F-0231-4B31-978B-1D893C6BE8A1}"/>
              </a:ext>
            </a:extLst>
          </p:cNvPr>
          <p:cNvSpPr/>
          <p:nvPr/>
        </p:nvSpPr>
        <p:spPr>
          <a:xfrm>
            <a:off x="5908541" y="1586241"/>
            <a:ext cx="1057275" cy="104019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4DB07760-3A3B-7D21-8113-098F0139F538}"/>
              </a:ext>
            </a:extLst>
          </p:cNvPr>
          <p:cNvSpPr/>
          <p:nvPr/>
        </p:nvSpPr>
        <p:spPr>
          <a:xfrm>
            <a:off x="7212231" y="1586241"/>
            <a:ext cx="1057275" cy="104019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2283D544-7E94-91BF-3BAB-149CEA715AD1}"/>
              </a:ext>
            </a:extLst>
          </p:cNvPr>
          <p:cNvSpPr/>
          <p:nvPr/>
        </p:nvSpPr>
        <p:spPr>
          <a:xfrm>
            <a:off x="8515921" y="1586241"/>
            <a:ext cx="1057275" cy="104019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4779A2-898F-B44F-D724-8669761F2586}"/>
              </a:ext>
            </a:extLst>
          </p:cNvPr>
          <p:cNvSpPr txBox="1"/>
          <p:nvPr/>
        </p:nvSpPr>
        <p:spPr>
          <a:xfrm>
            <a:off x="4577274" y="1866900"/>
            <a:ext cx="105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未経験者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歓迎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8FC2FE3-9372-966C-FE41-44B45F3EC07B}"/>
              </a:ext>
            </a:extLst>
          </p:cNvPr>
          <p:cNvSpPr txBox="1"/>
          <p:nvPr/>
        </p:nvSpPr>
        <p:spPr>
          <a:xfrm>
            <a:off x="5901249" y="1857375"/>
            <a:ext cx="105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経験者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優遇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810F2B9-3BA1-A70D-C699-E53F4053000B}"/>
              </a:ext>
            </a:extLst>
          </p:cNvPr>
          <p:cNvSpPr txBox="1"/>
          <p:nvPr/>
        </p:nvSpPr>
        <p:spPr>
          <a:xfrm>
            <a:off x="7212231" y="1866900"/>
            <a:ext cx="105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交通費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支給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40E2D8-7A96-4E8B-3586-2E5A31EC06E3}"/>
              </a:ext>
            </a:extLst>
          </p:cNvPr>
          <p:cNvSpPr txBox="1"/>
          <p:nvPr/>
        </p:nvSpPr>
        <p:spPr>
          <a:xfrm>
            <a:off x="8515920" y="1857375"/>
            <a:ext cx="105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社員登用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実績多数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B2925F-47B5-3FDD-2909-3DB317D854C5}"/>
              </a:ext>
            </a:extLst>
          </p:cNvPr>
          <p:cNvSpPr txBox="1"/>
          <p:nvPr/>
        </p:nvSpPr>
        <p:spPr>
          <a:xfrm>
            <a:off x="4617649" y="2726947"/>
            <a:ext cx="488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募集要項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（正社員・パート）</a:t>
            </a:r>
            <a:endParaRPr kumimoji="1" lang="ja-JP" altLang="en-US" sz="28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波線 2">
            <a:extLst>
              <a:ext uri="{FF2B5EF4-FFF2-40B4-BE49-F238E27FC236}">
                <a16:creationId xmlns:a16="http://schemas.microsoft.com/office/drawing/2014/main" id="{ECFB45C1-62DE-FE22-7C0B-C46B109BACE8}"/>
              </a:ext>
            </a:extLst>
          </p:cNvPr>
          <p:cNvSpPr/>
          <p:nvPr/>
        </p:nvSpPr>
        <p:spPr>
          <a:xfrm>
            <a:off x="4133869" y="3386993"/>
            <a:ext cx="2609481" cy="383822"/>
          </a:xfrm>
          <a:prstGeom prst="wav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波線 3">
            <a:extLst>
              <a:ext uri="{FF2B5EF4-FFF2-40B4-BE49-F238E27FC236}">
                <a16:creationId xmlns:a16="http://schemas.microsoft.com/office/drawing/2014/main" id="{E4C48616-8073-F6A2-084F-B16E95A420D2}"/>
              </a:ext>
            </a:extLst>
          </p:cNvPr>
          <p:cNvSpPr/>
          <p:nvPr/>
        </p:nvSpPr>
        <p:spPr>
          <a:xfrm>
            <a:off x="7080552" y="3381725"/>
            <a:ext cx="2609481" cy="383822"/>
          </a:xfrm>
          <a:prstGeom prst="wav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波線 4">
            <a:extLst>
              <a:ext uri="{FF2B5EF4-FFF2-40B4-BE49-F238E27FC236}">
                <a16:creationId xmlns:a16="http://schemas.microsoft.com/office/drawing/2014/main" id="{4EDA175D-C003-84F0-13D4-D94C4B5BF7EF}"/>
              </a:ext>
            </a:extLst>
          </p:cNvPr>
          <p:cNvSpPr/>
          <p:nvPr/>
        </p:nvSpPr>
        <p:spPr>
          <a:xfrm>
            <a:off x="4133869" y="4522081"/>
            <a:ext cx="2609481" cy="383822"/>
          </a:xfrm>
          <a:prstGeom prst="wav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波線 5">
            <a:extLst>
              <a:ext uri="{FF2B5EF4-FFF2-40B4-BE49-F238E27FC236}">
                <a16:creationId xmlns:a16="http://schemas.microsoft.com/office/drawing/2014/main" id="{56760C66-9DDA-AC5C-1090-E66B6FC451AF}"/>
              </a:ext>
            </a:extLst>
          </p:cNvPr>
          <p:cNvSpPr/>
          <p:nvPr/>
        </p:nvSpPr>
        <p:spPr>
          <a:xfrm>
            <a:off x="7080552" y="4516813"/>
            <a:ext cx="2609481" cy="383822"/>
          </a:xfrm>
          <a:prstGeom prst="wav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BD1F36-DA3A-F678-5F0B-DCA514B7C10F}"/>
              </a:ext>
            </a:extLst>
          </p:cNvPr>
          <p:cNvSpPr txBox="1"/>
          <p:nvPr/>
        </p:nvSpPr>
        <p:spPr>
          <a:xfrm>
            <a:off x="3734491" y="3350731"/>
            <a:ext cx="1695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仕事内容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6458BD3-9061-5C32-EFC4-BC82D65CF106}"/>
              </a:ext>
            </a:extLst>
          </p:cNvPr>
          <p:cNvSpPr txBox="1"/>
          <p:nvPr/>
        </p:nvSpPr>
        <p:spPr>
          <a:xfrm>
            <a:off x="7035396" y="3370436"/>
            <a:ext cx="752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待遇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73AC05-FA19-EE33-5FC9-8A2F1E82A075}"/>
              </a:ext>
            </a:extLst>
          </p:cNvPr>
          <p:cNvSpPr txBox="1"/>
          <p:nvPr/>
        </p:nvSpPr>
        <p:spPr>
          <a:xfrm>
            <a:off x="4080344" y="4508957"/>
            <a:ext cx="752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給与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3463119-B90C-35B2-D099-C81180D443E5}"/>
              </a:ext>
            </a:extLst>
          </p:cNvPr>
          <p:cNvSpPr txBox="1"/>
          <p:nvPr/>
        </p:nvSpPr>
        <p:spPr>
          <a:xfrm>
            <a:off x="7035396" y="4508957"/>
            <a:ext cx="752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シフト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51A0168-9AF7-357C-CD62-739D2F4D8619}"/>
              </a:ext>
            </a:extLst>
          </p:cNvPr>
          <p:cNvSpPr txBox="1"/>
          <p:nvPr/>
        </p:nvSpPr>
        <p:spPr>
          <a:xfrm>
            <a:off x="4140793" y="376102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・ホールスタッフ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接客・配膳・清掃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D76F006-9490-23FD-F03B-8304BF451D25}"/>
              </a:ext>
            </a:extLst>
          </p:cNvPr>
          <p:cNvSpPr txBox="1"/>
          <p:nvPr/>
        </p:nvSpPr>
        <p:spPr>
          <a:xfrm>
            <a:off x="7095066" y="3752259"/>
            <a:ext cx="211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・交通費支給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・社会保険制度有り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24717CA-9A24-0A40-C008-50131A88D5AC}"/>
              </a:ext>
            </a:extLst>
          </p:cNvPr>
          <p:cNvSpPr txBox="1"/>
          <p:nvPr/>
        </p:nvSpPr>
        <p:spPr>
          <a:xfrm>
            <a:off x="4157453" y="4875672"/>
            <a:ext cx="3077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・正社員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（管理者候補）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万～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26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（賞与有）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・パート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960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円～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980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4B174B5-257A-A31C-C418-C20845DFAEBF}"/>
              </a:ext>
            </a:extLst>
          </p:cNvPr>
          <p:cNvSpPr txBox="1"/>
          <p:nvPr/>
        </p:nvSpPr>
        <p:spPr>
          <a:xfrm>
            <a:off x="7095066" y="4901132"/>
            <a:ext cx="307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・正社員　週休２日制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・パート　週２日から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OK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5D179EEC-2F8B-FA44-7D00-8A7ECB38E7D0}"/>
              </a:ext>
            </a:extLst>
          </p:cNvPr>
          <p:cNvSpPr/>
          <p:nvPr/>
        </p:nvSpPr>
        <p:spPr>
          <a:xfrm>
            <a:off x="7118651" y="5607602"/>
            <a:ext cx="2678013" cy="6771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F7F9A9C-4F00-B205-FC90-24C61DD2A2E2}"/>
              </a:ext>
            </a:extLst>
          </p:cNvPr>
          <p:cNvSpPr txBox="1"/>
          <p:nvPr/>
        </p:nvSpPr>
        <p:spPr>
          <a:xfrm>
            <a:off x="7157658" y="5675289"/>
            <a:ext cx="2678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ご希望の勤務時間・曜日など</a:t>
            </a:r>
            <a:endParaRPr kumimoji="1" lang="en-US" altLang="ja-JP" sz="15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5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お気軽にご相談下さい</a:t>
            </a:r>
            <a:endParaRPr kumimoji="1" lang="en-US" altLang="ja-JP" sz="15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F9D1F9F-0D39-A1BF-15E1-D9193F91A7F5}"/>
              </a:ext>
            </a:extLst>
          </p:cNvPr>
          <p:cNvSpPr/>
          <p:nvPr/>
        </p:nvSpPr>
        <p:spPr>
          <a:xfrm>
            <a:off x="0" y="6366987"/>
            <a:ext cx="9906000" cy="48416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9659039-2E22-2845-0E1F-8E31B5AA563C}"/>
              </a:ext>
            </a:extLst>
          </p:cNvPr>
          <p:cNvSpPr txBox="1"/>
          <p:nvPr/>
        </p:nvSpPr>
        <p:spPr>
          <a:xfrm>
            <a:off x="0" y="6446745"/>
            <a:ext cx="603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㈱キナン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佐賀大和温泉ホテルアマンディ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（大和町久池井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3667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94943B6-48F9-5D9E-830F-51F6E27DA20E}"/>
              </a:ext>
            </a:extLst>
          </p:cNvPr>
          <p:cNvSpPr txBox="1"/>
          <p:nvPr/>
        </p:nvSpPr>
        <p:spPr>
          <a:xfrm>
            <a:off x="6321926" y="6398466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</a:t>
            </a:r>
            <a:r>
              <a:rPr kumimoji="1" lang="en-US" altLang="ja-JP" sz="2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0952-62-1126</a:t>
            </a:r>
            <a:endParaRPr kumimoji="1" lang="ja-JP" altLang="en-US" sz="2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6" name="図 35" descr="テーブルに置かれた複数のチラシが置かれている食事&#10;&#10;中程度の精度で自動的に生成された説明">
            <a:extLst>
              <a:ext uri="{FF2B5EF4-FFF2-40B4-BE49-F238E27FC236}">
                <a16:creationId xmlns:a16="http://schemas.microsoft.com/office/drawing/2014/main" id="{DB23FA62-C1EC-B519-A221-780BE0A86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5"/>
          <a:stretch/>
        </p:blipFill>
        <p:spPr>
          <a:xfrm>
            <a:off x="-4820" y="3901297"/>
            <a:ext cx="4085648" cy="2466649"/>
          </a:xfrm>
          <a:prstGeom prst="rect">
            <a:avLst/>
          </a:prstGeom>
        </p:spPr>
      </p:pic>
      <p:pic>
        <p:nvPicPr>
          <p:cNvPr id="38" name="図 37" descr="屋外, 建物, 道路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1D483BD4-60DF-C89D-C51A-5EF768CA4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1"/>
          <a:stretch/>
        </p:blipFill>
        <p:spPr>
          <a:xfrm>
            <a:off x="-4821" y="1495825"/>
            <a:ext cx="4085165" cy="2471195"/>
          </a:xfrm>
          <a:prstGeom prst="rect">
            <a:avLst/>
          </a:prstGeom>
        </p:spPr>
      </p:pic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55A89CAE-79DF-0D08-35DA-85AA1497C3D2}"/>
              </a:ext>
            </a:extLst>
          </p:cNvPr>
          <p:cNvCxnSpPr/>
          <p:nvPr/>
        </p:nvCxnSpPr>
        <p:spPr>
          <a:xfrm>
            <a:off x="4157453" y="3002845"/>
            <a:ext cx="11483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007E3690-CC44-0587-6F4D-3524A5D4B370}"/>
              </a:ext>
            </a:extLst>
          </p:cNvPr>
          <p:cNvCxnSpPr/>
          <p:nvPr/>
        </p:nvCxnSpPr>
        <p:spPr>
          <a:xfrm>
            <a:off x="8757675" y="3025423"/>
            <a:ext cx="11483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30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110</Words>
  <Application>Microsoft Office PowerPoint</Application>
  <PresentationFormat>A4 210 x 297 mm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HGP創英角ｺﾞｼｯｸUB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大島</dc:creator>
  <cp:lastModifiedBy>大島</cp:lastModifiedBy>
  <cp:revision>4</cp:revision>
  <dcterms:created xsi:type="dcterms:W3CDTF">2024-09-28T08:21:11Z</dcterms:created>
  <dcterms:modified xsi:type="dcterms:W3CDTF">2024-10-02T01:38:40Z</dcterms:modified>
</cp:coreProperties>
</file>